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72" r:id="rId15"/>
    <p:sldId id="270" r:id="rId16"/>
    <p:sldId id="280" r:id="rId17"/>
    <p:sldId id="281" r:id="rId18"/>
    <p:sldId id="271" r:id="rId19"/>
    <p:sldId id="277" r:id="rId20"/>
    <p:sldId id="273" r:id="rId21"/>
    <p:sldId id="274" r:id="rId22"/>
    <p:sldId id="275" r:id="rId23"/>
    <p:sldId id="276" r:id="rId24"/>
    <p:sldId id="278" r:id="rId25"/>
    <p:sldId id="27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5"/>
  </p:normalViewPr>
  <p:slideViewPr>
    <p:cSldViewPr snapToGrid="0" snapToObjects="1">
      <p:cViewPr>
        <p:scale>
          <a:sx n="92" d="100"/>
          <a:sy n="92" d="100"/>
        </p:scale>
        <p:origin x="11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de-DE" sz="2800" b="1" dirty="0" err="1"/>
            <a:t>Verification</a:t>
          </a:r>
          <a:r>
            <a:rPr lang="de-DE" sz="2800" b="1" dirty="0"/>
            <a:t> </a:t>
          </a:r>
          <a:r>
            <a:rPr lang="de-DE" sz="2800" b="1" dirty="0" err="1"/>
            <a:t>of</a:t>
          </a:r>
          <a:r>
            <a:rPr lang="de-DE" sz="2800" b="1" dirty="0"/>
            <a:t> </a:t>
          </a:r>
          <a:r>
            <a:rPr lang="de-DE" sz="2800" b="1" dirty="0" err="1"/>
            <a:t>the</a:t>
          </a:r>
          <a:r>
            <a:rPr lang="de-DE" sz="2800" b="1" dirty="0"/>
            <a:t> </a:t>
          </a:r>
          <a:r>
            <a:rPr lang="de-DE" sz="2800" b="1" dirty="0" err="1"/>
            <a:t>system</a:t>
          </a:r>
          <a:r>
            <a:rPr lang="de-DE" sz="2800" b="1" dirty="0"/>
            <a:t>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de-DE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de-DE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de-DE" sz="2800" b="1" dirty="0" err="1"/>
            <a:t>Improvement</a:t>
          </a:r>
          <a:r>
            <a:rPr lang="de-DE" sz="2800" b="1" dirty="0"/>
            <a:t> </a:t>
          </a:r>
          <a:r>
            <a:rPr lang="de-DE" sz="2800" b="1" dirty="0" err="1"/>
            <a:t>of</a:t>
          </a:r>
          <a:r>
            <a:rPr lang="de-DE" sz="2800" b="1" dirty="0"/>
            <a:t> </a:t>
          </a:r>
          <a:r>
            <a:rPr lang="de-DE" sz="2800" b="1" dirty="0" err="1"/>
            <a:t>the</a:t>
          </a:r>
          <a:r>
            <a:rPr lang="de-DE" sz="2800" b="1" dirty="0"/>
            <a:t> </a:t>
          </a:r>
          <a:r>
            <a:rPr lang="de-DE" sz="2800" b="1" dirty="0" err="1"/>
            <a:t>system</a:t>
          </a:r>
          <a:r>
            <a:rPr lang="de-DE" sz="2800" b="1" dirty="0"/>
            <a:t>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de-DE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de-DE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de-DE" sz="2800" b="1" dirty="0"/>
            <a:t>Learning </a:t>
          </a:r>
          <a:r>
            <a:rPr lang="de-DE" sz="2800" b="1" dirty="0" err="1"/>
            <a:t>from</a:t>
          </a:r>
          <a:r>
            <a:rPr lang="de-DE" sz="2800" b="1" dirty="0"/>
            <a:t> </a:t>
          </a:r>
          <a:r>
            <a:rPr lang="de-DE" sz="2800" b="1" dirty="0" err="1"/>
            <a:t>the</a:t>
          </a:r>
          <a:r>
            <a:rPr lang="de-DE" sz="2800" b="1" dirty="0"/>
            <a:t> </a:t>
          </a:r>
          <a:r>
            <a:rPr lang="de-DE" sz="2800" b="1" dirty="0" err="1"/>
            <a:t>system</a:t>
          </a:r>
          <a:r>
            <a:rPr lang="de-DE" sz="2800" b="1" dirty="0"/>
            <a:t>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de-DE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de-DE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de-DE" sz="2800" b="1" dirty="0"/>
            <a:t>Compliance </a:t>
          </a:r>
          <a:r>
            <a:rPr lang="de-DE" sz="2800" b="1" dirty="0" err="1"/>
            <a:t>to</a:t>
          </a:r>
          <a:r>
            <a:rPr lang="de-DE" sz="2800" b="1" dirty="0"/>
            <a:t> </a:t>
          </a:r>
          <a:r>
            <a:rPr lang="de-DE" sz="2800" b="1" dirty="0" err="1"/>
            <a:t>legislation</a:t>
          </a:r>
          <a:endParaRPr lang="de-DE" sz="2800" b="1" dirty="0"/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de-DE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de-DE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de-DE" sz="1800" b="1" dirty="0"/>
            <a:t>Are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features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model</a:t>
          </a:r>
          <a:r>
            <a:rPr lang="de-DE" sz="1800" b="1" dirty="0"/>
            <a:t> </a:t>
          </a:r>
          <a:r>
            <a:rPr lang="de-DE" sz="1800" b="1" dirty="0" err="1"/>
            <a:t>categorizes</a:t>
          </a:r>
          <a:r>
            <a:rPr lang="de-DE" sz="1800" b="1" dirty="0"/>
            <a:t> </a:t>
          </a:r>
          <a:r>
            <a:rPr lang="de-DE" sz="1800" b="1" dirty="0" err="1"/>
            <a:t>as</a:t>
          </a:r>
          <a:r>
            <a:rPr lang="de-DE" sz="1800" b="1" dirty="0"/>
            <a:t> </a:t>
          </a:r>
          <a:r>
            <a:rPr lang="de-DE" sz="1800" b="1" dirty="0" err="1"/>
            <a:t>important</a:t>
          </a:r>
          <a:r>
            <a:rPr lang="de-DE" sz="1800" b="1" dirty="0"/>
            <a:t> </a:t>
          </a:r>
          <a:r>
            <a:rPr lang="de-DE" sz="1800" b="1" dirty="0" err="1"/>
            <a:t>really</a:t>
          </a:r>
          <a:r>
            <a:rPr lang="de-DE" sz="1800" b="1" dirty="0"/>
            <a:t> </a:t>
          </a:r>
          <a:r>
            <a:rPr lang="de-DE" sz="1800" b="1" dirty="0" err="1"/>
            <a:t>important</a:t>
          </a:r>
          <a:r>
            <a:rPr lang="de-DE" sz="1800" b="1" dirty="0"/>
            <a:t>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de-DE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de-DE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de-DE" sz="1800" b="1" dirty="0" err="1"/>
            <a:t>Based</a:t>
          </a:r>
          <a:r>
            <a:rPr lang="de-DE" sz="1800" b="1" dirty="0"/>
            <a:t> on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results</a:t>
          </a:r>
          <a:r>
            <a:rPr lang="de-DE" sz="1800" b="1" dirty="0"/>
            <a:t>, </a:t>
          </a:r>
          <a:r>
            <a:rPr lang="de-DE" sz="1800" b="1" dirty="0" err="1"/>
            <a:t>is</a:t>
          </a:r>
          <a:r>
            <a:rPr lang="de-DE" sz="1800" b="1" dirty="0"/>
            <a:t> </a:t>
          </a:r>
          <a:r>
            <a:rPr lang="de-DE" sz="1800" b="1" dirty="0" err="1"/>
            <a:t>our</a:t>
          </a:r>
          <a:r>
            <a:rPr lang="de-DE" sz="1800" b="1" dirty="0"/>
            <a:t> </a:t>
          </a:r>
          <a:r>
            <a:rPr lang="de-DE" sz="1800" b="1" dirty="0" err="1"/>
            <a:t>model</a:t>
          </a:r>
          <a:r>
            <a:rPr lang="de-DE" sz="1800" b="1" dirty="0"/>
            <a:t> </a:t>
          </a:r>
          <a:r>
            <a:rPr lang="de-DE" sz="1800" b="1" dirty="0" err="1"/>
            <a:t>good</a:t>
          </a:r>
          <a:r>
            <a:rPr lang="de-DE" sz="1800" b="1" dirty="0"/>
            <a:t> </a:t>
          </a:r>
          <a:r>
            <a:rPr lang="de-DE" sz="1800" b="1" dirty="0" err="1"/>
            <a:t>enough</a:t>
          </a:r>
          <a:r>
            <a:rPr lang="de-DE" sz="1800" b="1" dirty="0"/>
            <a:t> </a:t>
          </a:r>
          <a:r>
            <a:rPr lang="de-DE" sz="1800" b="1" dirty="0" err="1"/>
            <a:t>or</a:t>
          </a:r>
          <a:r>
            <a:rPr lang="de-DE" sz="1800" b="1" dirty="0"/>
            <a:t> </a:t>
          </a:r>
          <a:r>
            <a:rPr lang="de-DE" sz="1800" b="1" dirty="0" err="1"/>
            <a:t>can</a:t>
          </a:r>
          <a:r>
            <a:rPr lang="de-DE" sz="1800" b="1" dirty="0"/>
            <a:t> </a:t>
          </a:r>
          <a:r>
            <a:rPr lang="de-DE" sz="1800" b="1" dirty="0" err="1"/>
            <a:t>we</a:t>
          </a:r>
          <a:r>
            <a:rPr lang="de-DE" sz="1800" b="1" dirty="0"/>
            <a:t> </a:t>
          </a:r>
          <a:r>
            <a:rPr lang="de-DE" sz="1800" b="1" dirty="0" err="1"/>
            <a:t>improve</a:t>
          </a:r>
          <a:r>
            <a:rPr lang="de-DE" sz="1800" b="1" dirty="0"/>
            <a:t> </a:t>
          </a:r>
          <a:r>
            <a:rPr lang="de-DE" sz="1800" b="1" dirty="0" err="1"/>
            <a:t>it</a:t>
          </a:r>
          <a:r>
            <a:rPr lang="de-DE" sz="1800" b="1" dirty="0"/>
            <a:t>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de-DE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de-DE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de-DE" sz="1800" b="1" dirty="0"/>
            <a:t>Can </a:t>
          </a:r>
          <a:r>
            <a:rPr lang="de-DE" sz="1800" b="1" dirty="0" err="1"/>
            <a:t>we</a:t>
          </a:r>
          <a:r>
            <a:rPr lang="de-DE" sz="1800" b="1" dirty="0"/>
            <a:t> </a:t>
          </a:r>
          <a:r>
            <a:rPr lang="de-DE" sz="1800" b="1" dirty="0" err="1"/>
            <a:t>use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model</a:t>
          </a:r>
          <a:r>
            <a:rPr lang="de-DE" sz="1800" b="1" dirty="0"/>
            <a:t> </a:t>
          </a:r>
          <a:r>
            <a:rPr lang="de-DE" sz="1800" b="1" dirty="0" err="1"/>
            <a:t>to</a:t>
          </a:r>
          <a:r>
            <a:rPr lang="de-DE" sz="1800" b="1" dirty="0"/>
            <a:t> </a:t>
          </a:r>
          <a:r>
            <a:rPr lang="de-DE" sz="1800" b="1" dirty="0" err="1"/>
            <a:t>imporve</a:t>
          </a:r>
          <a:r>
            <a:rPr lang="de-DE" sz="1800" b="1" dirty="0"/>
            <a:t> in real live </a:t>
          </a:r>
          <a:r>
            <a:rPr lang="de-DE" sz="1800" b="1" dirty="0" err="1"/>
            <a:t>behaviour</a:t>
          </a:r>
          <a:r>
            <a:rPr lang="de-DE" sz="1800" b="1" dirty="0"/>
            <a:t>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de-DE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de-DE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de-DE" sz="1800" b="1" dirty="0" err="1"/>
            <a:t>Is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model‘s</a:t>
          </a:r>
          <a:r>
            <a:rPr lang="de-DE" sz="1800" b="1" dirty="0"/>
            <a:t> </a:t>
          </a:r>
          <a:r>
            <a:rPr lang="de-DE" sz="1800" b="1" dirty="0" err="1"/>
            <a:t>output</a:t>
          </a:r>
          <a:r>
            <a:rPr lang="de-DE" sz="1800" b="1" dirty="0"/>
            <a:t> </a:t>
          </a:r>
          <a:r>
            <a:rPr lang="de-DE" sz="1800" b="1" dirty="0" err="1"/>
            <a:t>compatible</a:t>
          </a:r>
          <a:r>
            <a:rPr lang="de-DE" sz="1800" b="1" dirty="0"/>
            <a:t> </a:t>
          </a:r>
          <a:r>
            <a:rPr lang="de-DE" sz="1800" b="1" dirty="0" err="1"/>
            <a:t>with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current</a:t>
          </a:r>
          <a:r>
            <a:rPr lang="de-DE" sz="1800" b="1" dirty="0"/>
            <a:t> legal </a:t>
          </a:r>
          <a:r>
            <a:rPr lang="de-DE" sz="1800" b="1" dirty="0" err="1"/>
            <a:t>situation</a:t>
          </a:r>
          <a:r>
            <a:rPr lang="de-DE" sz="1800" b="1" dirty="0"/>
            <a:t>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de-DE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de-DE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/>
            <a:t>Are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features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model</a:t>
          </a:r>
          <a:r>
            <a:rPr lang="de-DE" sz="1800" b="1" kern="1200" dirty="0"/>
            <a:t> </a:t>
          </a:r>
          <a:r>
            <a:rPr lang="de-DE" sz="1800" b="1" kern="1200" dirty="0" err="1"/>
            <a:t>categorizes</a:t>
          </a:r>
          <a:r>
            <a:rPr lang="de-DE" sz="1800" b="1" kern="1200" dirty="0"/>
            <a:t> </a:t>
          </a:r>
          <a:r>
            <a:rPr lang="de-DE" sz="1800" b="1" kern="1200" dirty="0" err="1"/>
            <a:t>as</a:t>
          </a:r>
          <a:r>
            <a:rPr lang="de-DE" sz="1800" b="1" kern="1200" dirty="0"/>
            <a:t> </a:t>
          </a:r>
          <a:r>
            <a:rPr lang="de-DE" sz="1800" b="1" kern="1200" dirty="0" err="1"/>
            <a:t>important</a:t>
          </a:r>
          <a:r>
            <a:rPr lang="de-DE" sz="1800" b="1" kern="1200" dirty="0"/>
            <a:t> </a:t>
          </a:r>
          <a:r>
            <a:rPr lang="de-DE" sz="1800" b="1" kern="1200" dirty="0" err="1"/>
            <a:t>really</a:t>
          </a:r>
          <a:r>
            <a:rPr lang="de-DE" sz="1800" b="1" kern="1200" dirty="0"/>
            <a:t> </a:t>
          </a:r>
          <a:r>
            <a:rPr lang="de-DE" sz="1800" b="1" kern="1200" dirty="0" err="1"/>
            <a:t>important</a:t>
          </a:r>
          <a:r>
            <a:rPr lang="de-DE" sz="1800" b="1" kern="1200" dirty="0"/>
            <a:t>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/>
            <a:t>Verification</a:t>
          </a:r>
          <a:r>
            <a:rPr lang="de-DE" sz="2800" b="1" kern="1200" dirty="0"/>
            <a:t> </a:t>
          </a:r>
          <a:r>
            <a:rPr lang="de-DE" sz="2800" b="1" kern="1200" dirty="0" err="1"/>
            <a:t>of</a:t>
          </a:r>
          <a:r>
            <a:rPr lang="de-DE" sz="2800" b="1" kern="1200" dirty="0"/>
            <a:t> </a:t>
          </a:r>
          <a:r>
            <a:rPr lang="de-DE" sz="2800" b="1" kern="1200" dirty="0" err="1"/>
            <a:t>the</a:t>
          </a:r>
          <a:r>
            <a:rPr lang="de-DE" sz="2800" b="1" kern="1200" dirty="0"/>
            <a:t> </a:t>
          </a:r>
          <a:r>
            <a:rPr lang="de-DE" sz="2800" b="1" kern="1200" dirty="0" err="1"/>
            <a:t>system</a:t>
          </a:r>
          <a:r>
            <a:rPr lang="de-DE" sz="2800" b="1" kern="1200" dirty="0"/>
            <a:t>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 err="1"/>
            <a:t>Based</a:t>
          </a:r>
          <a:r>
            <a:rPr lang="de-DE" sz="1800" b="1" kern="1200" dirty="0"/>
            <a:t> on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results</a:t>
          </a:r>
          <a:r>
            <a:rPr lang="de-DE" sz="1800" b="1" kern="1200" dirty="0"/>
            <a:t>, </a:t>
          </a:r>
          <a:r>
            <a:rPr lang="de-DE" sz="1800" b="1" kern="1200" dirty="0" err="1"/>
            <a:t>is</a:t>
          </a:r>
          <a:r>
            <a:rPr lang="de-DE" sz="1800" b="1" kern="1200" dirty="0"/>
            <a:t> </a:t>
          </a:r>
          <a:r>
            <a:rPr lang="de-DE" sz="1800" b="1" kern="1200" dirty="0" err="1"/>
            <a:t>our</a:t>
          </a:r>
          <a:r>
            <a:rPr lang="de-DE" sz="1800" b="1" kern="1200" dirty="0"/>
            <a:t> </a:t>
          </a:r>
          <a:r>
            <a:rPr lang="de-DE" sz="1800" b="1" kern="1200" dirty="0" err="1"/>
            <a:t>model</a:t>
          </a:r>
          <a:r>
            <a:rPr lang="de-DE" sz="1800" b="1" kern="1200" dirty="0"/>
            <a:t> </a:t>
          </a:r>
          <a:r>
            <a:rPr lang="de-DE" sz="1800" b="1" kern="1200" dirty="0" err="1"/>
            <a:t>good</a:t>
          </a:r>
          <a:r>
            <a:rPr lang="de-DE" sz="1800" b="1" kern="1200" dirty="0"/>
            <a:t> </a:t>
          </a:r>
          <a:r>
            <a:rPr lang="de-DE" sz="1800" b="1" kern="1200" dirty="0" err="1"/>
            <a:t>enough</a:t>
          </a:r>
          <a:r>
            <a:rPr lang="de-DE" sz="1800" b="1" kern="1200" dirty="0"/>
            <a:t> </a:t>
          </a:r>
          <a:r>
            <a:rPr lang="de-DE" sz="1800" b="1" kern="1200" dirty="0" err="1"/>
            <a:t>or</a:t>
          </a:r>
          <a:r>
            <a:rPr lang="de-DE" sz="1800" b="1" kern="1200" dirty="0"/>
            <a:t> </a:t>
          </a:r>
          <a:r>
            <a:rPr lang="de-DE" sz="1800" b="1" kern="1200" dirty="0" err="1"/>
            <a:t>can</a:t>
          </a:r>
          <a:r>
            <a:rPr lang="de-DE" sz="1800" b="1" kern="1200" dirty="0"/>
            <a:t> </a:t>
          </a:r>
          <a:r>
            <a:rPr lang="de-DE" sz="1800" b="1" kern="1200" dirty="0" err="1"/>
            <a:t>we</a:t>
          </a:r>
          <a:r>
            <a:rPr lang="de-DE" sz="1800" b="1" kern="1200" dirty="0"/>
            <a:t> </a:t>
          </a:r>
          <a:r>
            <a:rPr lang="de-DE" sz="1800" b="1" kern="1200" dirty="0" err="1"/>
            <a:t>improve</a:t>
          </a:r>
          <a:r>
            <a:rPr lang="de-DE" sz="1800" b="1" kern="1200" dirty="0"/>
            <a:t> </a:t>
          </a:r>
          <a:r>
            <a:rPr lang="de-DE" sz="1800" b="1" kern="1200" dirty="0" err="1"/>
            <a:t>it</a:t>
          </a:r>
          <a:r>
            <a:rPr lang="de-DE" sz="1800" b="1" kern="1200" dirty="0"/>
            <a:t>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/>
            <a:t>Improvement</a:t>
          </a:r>
          <a:r>
            <a:rPr lang="de-DE" sz="2800" b="1" kern="1200" dirty="0"/>
            <a:t> </a:t>
          </a:r>
          <a:r>
            <a:rPr lang="de-DE" sz="2800" b="1" kern="1200" dirty="0" err="1"/>
            <a:t>of</a:t>
          </a:r>
          <a:r>
            <a:rPr lang="de-DE" sz="2800" b="1" kern="1200" dirty="0"/>
            <a:t> </a:t>
          </a:r>
          <a:r>
            <a:rPr lang="de-DE" sz="2800" b="1" kern="1200" dirty="0" err="1"/>
            <a:t>the</a:t>
          </a:r>
          <a:r>
            <a:rPr lang="de-DE" sz="2800" b="1" kern="1200" dirty="0"/>
            <a:t> </a:t>
          </a:r>
          <a:r>
            <a:rPr lang="de-DE" sz="2800" b="1" kern="1200" dirty="0" err="1"/>
            <a:t>system</a:t>
          </a:r>
          <a:r>
            <a:rPr lang="de-DE" sz="2800" b="1" kern="1200" dirty="0"/>
            <a:t>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/>
            <a:t>Can </a:t>
          </a:r>
          <a:r>
            <a:rPr lang="de-DE" sz="1800" b="1" kern="1200" dirty="0" err="1"/>
            <a:t>we</a:t>
          </a:r>
          <a:r>
            <a:rPr lang="de-DE" sz="1800" b="1" kern="1200" dirty="0"/>
            <a:t> </a:t>
          </a:r>
          <a:r>
            <a:rPr lang="de-DE" sz="1800" b="1" kern="1200" dirty="0" err="1"/>
            <a:t>use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model</a:t>
          </a:r>
          <a:r>
            <a:rPr lang="de-DE" sz="1800" b="1" kern="1200" dirty="0"/>
            <a:t> </a:t>
          </a:r>
          <a:r>
            <a:rPr lang="de-DE" sz="1800" b="1" kern="1200" dirty="0" err="1"/>
            <a:t>to</a:t>
          </a:r>
          <a:r>
            <a:rPr lang="de-DE" sz="1800" b="1" kern="1200" dirty="0"/>
            <a:t> </a:t>
          </a:r>
          <a:r>
            <a:rPr lang="de-DE" sz="1800" b="1" kern="1200" dirty="0" err="1"/>
            <a:t>imporve</a:t>
          </a:r>
          <a:r>
            <a:rPr lang="de-DE" sz="1800" b="1" kern="1200" dirty="0"/>
            <a:t> in real live </a:t>
          </a:r>
          <a:r>
            <a:rPr lang="de-DE" sz="1800" b="1" kern="1200" dirty="0" err="1"/>
            <a:t>behaviour</a:t>
          </a:r>
          <a:r>
            <a:rPr lang="de-DE" sz="1800" b="1" kern="1200" dirty="0"/>
            <a:t>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Learning </a:t>
          </a:r>
          <a:r>
            <a:rPr lang="de-DE" sz="2800" b="1" kern="1200" dirty="0" err="1"/>
            <a:t>from</a:t>
          </a:r>
          <a:r>
            <a:rPr lang="de-DE" sz="2800" b="1" kern="1200" dirty="0"/>
            <a:t> </a:t>
          </a:r>
          <a:r>
            <a:rPr lang="de-DE" sz="2800" b="1" kern="1200" dirty="0" err="1"/>
            <a:t>the</a:t>
          </a:r>
          <a:r>
            <a:rPr lang="de-DE" sz="2800" b="1" kern="1200" dirty="0"/>
            <a:t> </a:t>
          </a:r>
          <a:r>
            <a:rPr lang="de-DE" sz="2800" b="1" kern="1200" dirty="0" err="1"/>
            <a:t>system</a:t>
          </a:r>
          <a:r>
            <a:rPr lang="de-DE" sz="2800" b="1" kern="1200" dirty="0"/>
            <a:t>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 err="1"/>
            <a:t>Is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model‘s</a:t>
          </a:r>
          <a:r>
            <a:rPr lang="de-DE" sz="1800" b="1" kern="1200" dirty="0"/>
            <a:t> </a:t>
          </a:r>
          <a:r>
            <a:rPr lang="de-DE" sz="1800" b="1" kern="1200" dirty="0" err="1"/>
            <a:t>output</a:t>
          </a:r>
          <a:r>
            <a:rPr lang="de-DE" sz="1800" b="1" kern="1200" dirty="0"/>
            <a:t> </a:t>
          </a:r>
          <a:r>
            <a:rPr lang="de-DE" sz="1800" b="1" kern="1200" dirty="0" err="1"/>
            <a:t>compatible</a:t>
          </a:r>
          <a:r>
            <a:rPr lang="de-DE" sz="1800" b="1" kern="1200" dirty="0"/>
            <a:t> </a:t>
          </a:r>
          <a:r>
            <a:rPr lang="de-DE" sz="1800" b="1" kern="1200" dirty="0" err="1"/>
            <a:t>with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current</a:t>
          </a:r>
          <a:r>
            <a:rPr lang="de-DE" sz="1800" b="1" kern="1200" dirty="0"/>
            <a:t> legal </a:t>
          </a:r>
          <a:r>
            <a:rPr lang="de-DE" sz="1800" b="1" kern="1200" dirty="0" err="1"/>
            <a:t>situation</a:t>
          </a:r>
          <a:r>
            <a:rPr lang="de-DE" sz="1800" b="1" kern="1200" dirty="0"/>
            <a:t>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Compliance </a:t>
          </a:r>
          <a:r>
            <a:rPr lang="de-DE" sz="2800" b="1" kern="1200" dirty="0" err="1"/>
            <a:t>to</a:t>
          </a:r>
          <a:r>
            <a:rPr lang="de-DE" sz="2800" b="1" kern="1200" dirty="0"/>
            <a:t> </a:t>
          </a:r>
          <a:r>
            <a:rPr lang="de-DE" sz="2800" b="1" kern="1200" dirty="0" err="1"/>
            <a:t>legislation</a:t>
          </a:r>
          <a:endParaRPr lang="de-DE" sz="2800" b="1" kern="1200" dirty="0"/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explaination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explaination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explaination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16.06.22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16.06.22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16.06.22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16.06.22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16.06.22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of the </a:t>
            </a:r>
            <a:r>
              <a:rPr lang="en-US" dirty="0" err="1">
                <a:solidFill>
                  <a:sysClr val="windowText" lastClr="000000"/>
                </a:solidFill>
              </a:rPr>
              <a:t>shuffeled</a:t>
            </a:r>
            <a:r>
              <a:rPr lang="en-US" dirty="0">
                <a:solidFill>
                  <a:sysClr val="windowText" lastClr="000000"/>
                </a:solidFill>
              </a:rPr>
              <a:t> dataset on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</a:t>
            </a:r>
            <a:r>
              <a:rPr lang="en-US" dirty="0" err="1">
                <a:solidFill>
                  <a:sysClr val="windowText" lastClr="000000"/>
                </a:solidFill>
              </a:rPr>
              <a:t>shuffeled</a:t>
            </a:r>
            <a:r>
              <a:rPr lang="en-US" dirty="0">
                <a:solidFill>
                  <a:sysClr val="windowText" lastClr="000000"/>
                </a:solidFill>
              </a:rPr>
              <a:t>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a large number of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1314443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16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77471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0" y="2274838"/>
            <a:ext cx="108584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computed decision function by a model often is complex and nonlinear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LIME doesn’t look at the whole decision function but selects a single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this datapoint it tries to fit a linear model that can explain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that point we try to find a linear model that can explain the points in the neighbourhood as well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308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by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455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Partial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903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I(X;T)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X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layer</a:t>
            </a:r>
            <a:r>
              <a:rPr lang="de-DE" dirty="0"/>
              <a:t>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I(Y;T)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Estimation</a:t>
            </a:r>
            <a:r>
              <a:rPr lang="de-DE" b="1" dirty="0"/>
              <a:t> </a:t>
            </a:r>
            <a:r>
              <a:rPr lang="de-DE" b="1" dirty="0" err="1"/>
              <a:t>Methods</a:t>
            </a:r>
            <a:endParaRPr lang="de-DE" b="1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such </a:t>
            </a:r>
            <a:r>
              <a:rPr lang="de-DE" dirty="0" err="1"/>
              <a:t>as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bound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Binning</a:t>
            </a:r>
            <a:r>
              <a:rPr lang="de-DE" dirty="0"/>
              <a:t> (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neuron‘s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bin)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MINE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line stands for one layer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6CA7578-31E1-5E4F-AA8E-BA5D479E5AAA}"/>
              </a:ext>
            </a:extLst>
          </p:cNvPr>
          <p:cNvCxnSpPr>
            <a:cxnSpLocks/>
          </p:cNvCxnSpPr>
          <p:nvPr/>
        </p:nvCxnSpPr>
        <p:spPr>
          <a:xfrm>
            <a:off x="2628900" y="3192482"/>
            <a:ext cx="219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681DC7C-401A-104C-96A3-03C6457008D8}"/>
              </a:ext>
            </a:extLst>
          </p:cNvPr>
          <p:cNvSpPr txBox="1"/>
          <p:nvPr/>
        </p:nvSpPr>
        <p:spPr>
          <a:xfrm>
            <a:off x="571927" y="2949595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Compression phase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24" idx="0"/>
            <a:endCxn id="37" idx="2"/>
          </p:cNvCxnSpPr>
          <p:nvPr/>
        </p:nvCxnSpPr>
        <p:spPr>
          <a:xfrm flipH="1" flipV="1">
            <a:off x="4397828" y="3791551"/>
            <a:ext cx="725167" cy="1370446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3487640">
            <a:off x="3988734" y="437035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</a:t>
            </a:r>
            <a:r>
              <a:rPr lang="en-CA" dirty="0">
                <a:solidFill>
                  <a:schemeClr val="tx1"/>
                </a:solidFill>
              </a:rPr>
              <a:t>phs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 err="1">
                <a:solidFill>
                  <a:schemeClr val="tx1"/>
                </a:solidFill>
              </a:rPr>
              <a:t>Especailly</a:t>
            </a:r>
            <a:r>
              <a:rPr lang="en-CA" dirty="0">
                <a:solidFill>
                  <a:schemeClr val="tx1"/>
                </a:solidFill>
              </a:rPr>
              <a:t>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>
                <a:solidFill>
                  <a:schemeClr val="tx1"/>
                </a:solidFill>
              </a:rPr>
              <a:t>On the Information Bottleneck Theory of Deep Learning [6]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>
                <a:solidFill>
                  <a:schemeClr val="tx1"/>
                </a:solidFill>
              </a:rPr>
              <a:t>Results could not be reproduced, relu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291046" y="2492069"/>
            <a:ext cx="5103581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>
                <a:solidFill>
                  <a:schemeClr val="tx1"/>
                </a:solidFill>
              </a:rPr>
              <a:t>Tishby: Information Bottleneck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>
                <a:solidFill>
                  <a:schemeClr val="tx1"/>
                </a:solidFill>
              </a:rPr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303860" y="3311310"/>
            <a:ext cx="5103581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>
                <a:solidFill>
                  <a:schemeClr val="tx1"/>
                </a:solidFill>
              </a:rPr>
              <a:t>Tishby</a:t>
            </a:r>
            <a:r>
              <a:rPr lang="en-CA" sz="1600" kern="1200">
                <a:solidFill>
                  <a:schemeClr val="tx1"/>
                </a:solidFill>
              </a:rPr>
              <a:t>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>
                <a:solidFill>
                  <a:schemeClr val="tx1"/>
                </a:solidFill>
              </a:rPr>
              <a:t>Mutual Information Neural Estimation [5]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291047" y="4115320"/>
            <a:ext cx="5103310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[3]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272632" y="5679514"/>
            <a:ext cx="5103310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[2]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1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1" y="3689046"/>
            <a:ext cx="803385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"XAI will </a:t>
            </a:r>
            <a:r>
              <a:rPr lang="de-DE" sz="2000" dirty="0" err="1"/>
              <a:t>create</a:t>
            </a:r>
            <a:r>
              <a:rPr lang="de-DE" sz="2000" dirty="0"/>
              <a:t> a </a:t>
            </a:r>
            <a:r>
              <a:rPr lang="de-DE" sz="2000" dirty="0" err="1"/>
              <a:t>suite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machine</a:t>
            </a:r>
            <a:r>
              <a:rPr lang="de-DE" sz="2000" dirty="0"/>
              <a:t> </a:t>
            </a:r>
            <a:r>
              <a:rPr lang="de-DE" sz="2000" dirty="0" err="1"/>
              <a:t>learning</a:t>
            </a:r>
            <a:r>
              <a:rPr lang="de-DE" sz="2000" dirty="0"/>
              <a:t> </a:t>
            </a:r>
            <a:r>
              <a:rPr lang="de-DE" sz="2000" dirty="0" err="1"/>
              <a:t>techniques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enables</a:t>
            </a:r>
            <a:r>
              <a:rPr lang="de-DE" sz="2000" dirty="0"/>
              <a:t> human </a:t>
            </a:r>
            <a:r>
              <a:rPr lang="de-DE" sz="2000" dirty="0" err="1"/>
              <a:t>users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understand</a:t>
            </a:r>
            <a:r>
              <a:rPr lang="de-DE" sz="2000" dirty="0"/>
              <a:t>, </a:t>
            </a:r>
            <a:r>
              <a:rPr lang="de-DE" sz="2000" dirty="0" err="1"/>
              <a:t>appropriately</a:t>
            </a:r>
            <a:r>
              <a:rPr lang="de-DE" sz="2000" dirty="0"/>
              <a:t> </a:t>
            </a:r>
            <a:r>
              <a:rPr lang="de-DE" sz="2000" dirty="0" err="1"/>
              <a:t>trust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effectively</a:t>
            </a:r>
            <a:r>
              <a:rPr lang="de-DE" sz="2000" dirty="0"/>
              <a:t> manage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emerging</a:t>
            </a:r>
            <a:r>
              <a:rPr lang="de-DE" sz="2000" dirty="0"/>
              <a:t> </a:t>
            </a:r>
            <a:r>
              <a:rPr lang="de-DE" sz="2000" dirty="0" err="1"/>
              <a:t>generation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artificially</a:t>
            </a:r>
            <a:r>
              <a:rPr lang="de-DE" sz="2000" dirty="0"/>
              <a:t> intelligent </a:t>
            </a:r>
            <a:r>
              <a:rPr lang="de-DE" sz="2000" dirty="0" err="1"/>
              <a:t>partners</a:t>
            </a:r>
            <a:r>
              <a:rPr lang="de-DE" sz="2000" dirty="0"/>
              <a:t>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005069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547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/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/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1700</Words>
  <Application>Microsoft Macintosh PowerPoint</Application>
  <PresentationFormat>Breitbild</PresentationFormat>
  <Paragraphs>322</Paragraphs>
  <Slides>31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PowerPoint-Präsentation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Maps (CAM) and Gradient weighted-CAM</vt:lpstr>
      <vt:lpstr>2.3 LIME</vt:lpstr>
      <vt:lpstr>2.3 LIME</vt:lpstr>
      <vt:lpstr>2.3 LIME</vt:lpstr>
      <vt:lpstr>2.3 LIME</vt:lpstr>
      <vt:lpstr>2.3 LIME with Images</vt:lpstr>
      <vt:lpstr>2.4 SHAP</vt:lpstr>
      <vt:lpstr>2.5 Partial dependence plot</vt:lpstr>
      <vt:lpstr>2.6 Global Surrogate</vt:lpstr>
      <vt:lpstr>2.7 Information Bottleneck Theory</vt:lpstr>
      <vt:lpstr>2.7 Information Bottleneck Theory</vt:lpstr>
      <vt:lpstr>2.7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35</cp:revision>
  <dcterms:created xsi:type="dcterms:W3CDTF">2022-05-27T07:19:57Z</dcterms:created>
  <dcterms:modified xsi:type="dcterms:W3CDTF">2022-06-16T10:16:58Z</dcterms:modified>
</cp:coreProperties>
</file>